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notesMasterIdLst>
    <p:notesMasterId r:id="rId21"/>
  </p:notesMasterIdLst>
  <p:handoutMasterIdLst>
    <p:handoutMasterId r:id="rId22"/>
  </p:handoutMasterIdLst>
  <p:sldIdLst>
    <p:sldId id="273" r:id="rId2"/>
    <p:sldId id="27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8" r:id="rId11"/>
    <p:sldId id="266" r:id="rId12"/>
    <p:sldId id="260" r:id="rId13"/>
    <p:sldId id="271" r:id="rId14"/>
    <p:sldId id="272" r:id="rId15"/>
    <p:sldId id="267" r:id="rId16"/>
    <p:sldId id="265" r:id="rId17"/>
    <p:sldId id="269" r:id="rId18"/>
    <p:sldId id="270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68" d="100"/>
          <a:sy n="68" d="100"/>
        </p:scale>
        <p:origin x="-636" y="-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2019/5/22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789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5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38400" y="3159761"/>
            <a:ext cx="6096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1219200"/>
            <a:ext cx="100584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4800" y="3375491"/>
            <a:ext cx="82296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4800" y="685802"/>
            <a:ext cx="7721600" cy="3505199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2800" y="609601"/>
            <a:ext cx="2844800" cy="5181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0800" y="685801"/>
            <a:ext cx="6705600" cy="45720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689600" y="4074498"/>
            <a:ext cx="6096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0" y="4267368"/>
            <a:ext cx="49784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1905000"/>
            <a:ext cx="804672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792224" y="658368"/>
            <a:ext cx="4364736" cy="3429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05600" y="658369"/>
            <a:ext cx="4364736" cy="3432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816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92224" y="1371600"/>
            <a:ext cx="43688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600" y="661976"/>
            <a:ext cx="4364736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600" y="1371600"/>
            <a:ext cx="4364736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8853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3707" y="520192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5227" y="1774588"/>
            <a:ext cx="6096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685801"/>
            <a:ext cx="57912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0" y="685801"/>
            <a:ext cx="34544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25600" y="612776"/>
            <a:ext cx="89408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3453047"/>
            <a:ext cx="67056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7136" y="3331464"/>
            <a:ext cx="6096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2019/5/22</a:t>
            </a:fld>
            <a:endParaRPr lang="zh-CN" alt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830961" y="1038441"/>
            <a:ext cx="965416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557464" y="419133"/>
            <a:ext cx="5538472" cy="5973945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4370607" y="116855"/>
            <a:ext cx="8639149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320" y="4876800"/>
            <a:ext cx="10058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4800" y="685802"/>
            <a:ext cx="8128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5473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60FBDFE-C587-4B4C-A407-44438C67B59E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80" y="6154739"/>
            <a:ext cx="6096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" y="5842000"/>
            <a:ext cx="28448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656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812385" y="615819"/>
            <a:ext cx="10058400" cy="2118050"/>
          </a:xfrm>
        </p:spPr>
        <p:txBody>
          <a:bodyPr/>
          <a:lstStyle/>
          <a:p>
            <a:pPr algn="ctr"/>
            <a:r>
              <a:rPr lang="en-US" altLang="zh-CN" sz="6600" dirty="0" smtClean="0"/>
              <a:t>MOVIE BOOKING SYSTEM</a:t>
            </a:r>
            <a:endParaRPr lang="zh-CN" altLang="en-US" sz="660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BAG: Rachel Mina Allen Eternal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904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-10795"/>
            <a:ext cx="12171045" cy="68351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15" y="-35560"/>
            <a:ext cx="12256770" cy="6852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WI{XVNZV10$P2%O0~D9T9S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05" y="15875"/>
            <a:ext cx="1225613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-104140"/>
            <a:ext cx="12192000" cy="69240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LG(9L0RC__IQ(1WAW[6GR3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20" y="-7620"/>
            <a:ext cx="12202795" cy="68611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LFU9EF{KP2{O}ZK$_WSU)C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95" y="8890"/>
            <a:ext cx="12224385" cy="6861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635"/>
            <a:ext cx="12153265" cy="6848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8M4O9@G12`6[DZKUW(ROC)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12179935" cy="68402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-67310"/>
            <a:ext cx="12205335" cy="69608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30842" y="2217574"/>
            <a:ext cx="10058400" cy="914400"/>
          </a:xfrm>
        </p:spPr>
        <p:txBody>
          <a:bodyPr/>
          <a:lstStyle/>
          <a:p>
            <a:r>
              <a:rPr lang="en-US" altLang="zh-CN" sz="6000" dirty="0" smtClean="0"/>
              <a:t>Thank you for watching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79840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5836" y="830425"/>
            <a:ext cx="9331649" cy="4506686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n-US" altLang="zh-CN" sz="4000" dirty="0" smtClean="0"/>
              <a:t>A team: BAG</a:t>
            </a:r>
          </a:p>
          <a:p>
            <a:pPr marL="18288" indent="0">
              <a:buNone/>
            </a:pPr>
            <a:r>
              <a:rPr lang="en-US" altLang="zh-CN" sz="4000" dirty="0" smtClean="0"/>
              <a:t>Four members: two girls and two boys</a:t>
            </a:r>
          </a:p>
          <a:p>
            <a:pPr marL="18288" indent="0">
              <a:buNone/>
            </a:pPr>
            <a:r>
              <a:rPr lang="en-US" altLang="zh-CN" sz="4000" dirty="0" smtClean="0"/>
              <a:t>A project: movie booking system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9054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Y31K2BC4UH$`5930T69E$~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" y="9525"/>
            <a:ext cx="12148185" cy="6891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14605"/>
            <a:ext cx="12169140" cy="68421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" y="7620"/>
            <a:ext cx="12181205" cy="6842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7780"/>
            <a:ext cx="12171045" cy="6866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4ANVPVIBJ62`{%P@86ILHB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95" y="-7620"/>
            <a:ext cx="12201525" cy="6861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]_(E5OPQ1(~RZEAKC%95NTU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0" y="-7620"/>
            <a:ext cx="12190730" cy="68840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" y="-1905"/>
            <a:ext cx="12192000" cy="6913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元素">
  <a:themeElements>
    <a:clrScheme name="元素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元素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元素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21</TotalTime>
  <Words>31</Words>
  <Application>Microsoft Office PowerPoint</Application>
  <PresentationFormat>自定义</PresentationFormat>
  <Paragraphs>6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元素</vt:lpstr>
      <vt:lpstr>MOVIE BOOKING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BOOKING SYSTEM</dc:title>
  <dc:creator>Lenovo</dc:creator>
  <cp:lastModifiedBy>Windows 用户</cp:lastModifiedBy>
  <cp:revision>7</cp:revision>
  <dcterms:created xsi:type="dcterms:W3CDTF">2019-05-22T13:45:17Z</dcterms:created>
  <dcterms:modified xsi:type="dcterms:W3CDTF">2019-05-22T15:27:08Z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